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58" r:id="rId5"/>
    <p:sldId id="259" r:id="rId6"/>
    <p:sldId id="260" r:id="rId7"/>
    <p:sldId id="264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18.wm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359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625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7997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33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2229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786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189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640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5429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895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983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7545-1531-41DC-92AB-4A9054581182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1561A-654E-4405-ADE8-6DF51A6BF08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2242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7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w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7938" y="412124"/>
            <a:ext cx="9144000" cy="753884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Apresentação GTM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961" y="1874631"/>
            <a:ext cx="7248257" cy="386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9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6011"/>
            <a:ext cx="9708121" cy="517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 (comentários)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6402"/>
            <a:ext cx="9555051" cy="537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8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9739"/>
            <a:ext cx="9424786" cy="502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9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0360"/>
            <a:ext cx="9334634" cy="497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1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 (comentários)</a:t>
            </a:r>
            <a:endParaRPr lang="pt-B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6162"/>
            <a:ext cx="9836910" cy="5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8407453"/>
              </p:ext>
            </p:extLst>
          </p:nvPr>
        </p:nvGraphicFramePr>
        <p:xfrm>
          <a:off x="838199" y="1825624"/>
          <a:ext cx="4480775" cy="493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3" imgW="2996640" imgH="3301560" progId="Photoshop.Image.13">
                  <p:embed/>
                </p:oleObj>
              </mc:Choice>
              <mc:Fallback>
                <p:oleObj name="Image" r:id="rId3" imgW="2996640" imgH="3301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99" y="1825624"/>
                        <a:ext cx="4480775" cy="493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7288338"/>
              </p:ext>
            </p:extLst>
          </p:nvPr>
        </p:nvGraphicFramePr>
        <p:xfrm>
          <a:off x="5434706" y="1825623"/>
          <a:ext cx="5108150" cy="493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Image" r:id="rId5" imgW="3022200" imgH="2920320" progId="Photoshop.Image.13">
                  <p:embed/>
                </p:oleObj>
              </mc:Choice>
              <mc:Fallback>
                <p:oleObj name="Image" r:id="rId5" imgW="3022200" imgH="2920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34706" y="1825623"/>
                        <a:ext cx="5108150" cy="493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23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8986"/>
            <a:ext cx="10095963" cy="538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5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3305"/>
            <a:ext cx="10197519" cy="543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95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7708"/>
            <a:ext cx="9656606" cy="514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5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1177"/>
            <a:ext cx="10005811" cy="533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Analise </a:t>
            </a:r>
            <a:br>
              <a:rPr lang="pt-BR" dirty="0" smtClean="0"/>
            </a:br>
            <a:r>
              <a:rPr lang="pt-BR" dirty="0" smtClean="0"/>
              <a:t>Sistema de Controle de Atendimentos</a:t>
            </a:r>
            <a:endParaRPr lang="pt-B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3632" y="1825625"/>
            <a:ext cx="81647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3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7194"/>
            <a:ext cx="9502060" cy="506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6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Atendimento</a:t>
            </a:r>
            <a:endParaRPr lang="pt-BR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838199" y="1825624"/>
          <a:ext cx="4480775" cy="493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Image" r:id="rId3" imgW="2996640" imgH="3301560" progId="Photoshop.Image.13">
                  <p:embed/>
                </p:oleObj>
              </mc:Choice>
              <mc:Fallback>
                <p:oleObj name="Image" r:id="rId3" imgW="2996640" imgH="3301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99" y="1825624"/>
                        <a:ext cx="4480775" cy="493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5434706" y="1825623"/>
          <a:ext cx="5108150" cy="493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5" imgW="3022200" imgH="2920320" progId="Photoshop.Image.13">
                  <p:embed/>
                </p:oleObj>
              </mc:Choice>
              <mc:Fallback>
                <p:oleObj name="Image" r:id="rId5" imgW="3022200" imgH="2920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34706" y="1825623"/>
                        <a:ext cx="5108150" cy="493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100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Farmacoterapia (comentários)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6044"/>
            <a:ext cx="9632324" cy="513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63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Usuários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371874"/>
            <a:ext cx="9825507" cy="523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95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Analise </a:t>
            </a:r>
            <a:br>
              <a:rPr lang="pt-BR" dirty="0" smtClean="0"/>
            </a:br>
            <a:r>
              <a:rPr lang="pt-BR" dirty="0" smtClean="0"/>
              <a:t>Sistema de Controle de Atendimentos</a:t>
            </a:r>
            <a:endParaRPr lang="pt-BR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4095171"/>
              </p:ext>
            </p:extLst>
          </p:nvPr>
        </p:nvGraphicFramePr>
        <p:xfrm>
          <a:off x="838200" y="2698593"/>
          <a:ext cx="10515600" cy="1918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Image" r:id="rId3" imgW="9117360" imgH="1663200" progId="Photoshop.Image.13">
                  <p:embed/>
                </p:oleObj>
              </mc:Choice>
              <mc:Fallback>
                <p:oleObj name="Image" r:id="rId3" imgW="9117360" imgH="1663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2698593"/>
                        <a:ext cx="10515600" cy="19189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088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5" y="365125"/>
            <a:ext cx="11034645" cy="620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6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Login</a:t>
            </a:r>
            <a:endParaRPr lang="pt-B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28286"/>
          <a:stretch/>
        </p:blipFill>
        <p:spPr>
          <a:xfrm>
            <a:off x="838200" y="1825625"/>
            <a:ext cx="4440662" cy="33000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63" y="1825625"/>
            <a:ext cx="5688437" cy="303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3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Página inicial</a:t>
            </a:r>
            <a:endParaRPr lang="pt-B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8096"/>
          <a:stretch/>
        </p:blipFill>
        <p:spPr>
          <a:xfrm>
            <a:off x="838201" y="1690689"/>
            <a:ext cx="4780722" cy="35433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958" y="1681191"/>
            <a:ext cx="6090268" cy="324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0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Página inicial (comentários)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870995" cy="472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84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8202"/>
          <a:stretch/>
        </p:blipFill>
        <p:spPr>
          <a:xfrm>
            <a:off x="838200" y="1438845"/>
            <a:ext cx="6887817" cy="51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42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Pacientes</a:t>
            </a:r>
            <a:endParaRPr lang="pt-B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1949"/>
            <a:ext cx="9785395" cy="52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2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37</Words>
  <Application>Microsoft Office PowerPoint</Application>
  <PresentationFormat>Widescreen</PresentationFormat>
  <Paragraphs>22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Adobe Photoshop Image</vt:lpstr>
      <vt:lpstr>Apresentação GTM</vt:lpstr>
      <vt:lpstr>Analise  Sistema de Controle de Atendimentos</vt:lpstr>
      <vt:lpstr>Analise  Sistema de Controle de Atendimentos</vt:lpstr>
      <vt:lpstr>PowerPoint Presentation</vt:lpstr>
      <vt:lpstr>Login</vt:lpstr>
      <vt:lpstr>Página inicial</vt:lpstr>
      <vt:lpstr>Página inicial (comentários)</vt:lpstr>
      <vt:lpstr>Pacientes</vt:lpstr>
      <vt:lpstr>Pacientes</vt:lpstr>
      <vt:lpstr>Pacientes</vt:lpstr>
      <vt:lpstr>Pacientes (comentários)</vt:lpstr>
      <vt:lpstr>Pacientes</vt:lpstr>
      <vt:lpstr>Pacientes</vt:lpstr>
      <vt:lpstr>Pacientes (comentários)</vt:lpstr>
      <vt:lpstr>Atendimento</vt:lpstr>
      <vt:lpstr>Atendimento</vt:lpstr>
      <vt:lpstr>Atendimento</vt:lpstr>
      <vt:lpstr>Atendimento</vt:lpstr>
      <vt:lpstr>Atendimento</vt:lpstr>
      <vt:lpstr>Atendimento</vt:lpstr>
      <vt:lpstr>Atendimento</vt:lpstr>
      <vt:lpstr>Farmacoterapia (comentários)</vt:lpstr>
      <vt:lpstr>Usuários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GTM</dc:title>
  <dc:creator>carlostech_</dc:creator>
  <cp:lastModifiedBy>carlostech_</cp:lastModifiedBy>
  <cp:revision>5</cp:revision>
  <dcterms:created xsi:type="dcterms:W3CDTF">2018-12-03T20:06:24Z</dcterms:created>
  <dcterms:modified xsi:type="dcterms:W3CDTF">2018-12-03T20:29:30Z</dcterms:modified>
</cp:coreProperties>
</file>

<file path=docProps/thumbnail.jpeg>
</file>